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60" r:id="rId9"/>
    <p:sldId id="278" r:id="rId10"/>
    <p:sldId id="261" r:id="rId11"/>
    <p:sldId id="262" r:id="rId12"/>
    <p:sldId id="263" r:id="rId13"/>
    <p:sldId id="264" r:id="rId14"/>
    <p:sldId id="265" r:id="rId15"/>
    <p:sldId id="266" r:id="rId16"/>
    <p:sldId id="270" r:id="rId17"/>
    <p:sldId id="271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A575C5B-1582-44AE-A5AA-7F1AEF631396}">
          <p14:sldIdLst>
            <p14:sldId id="256"/>
            <p14:sldId id="257"/>
            <p14:sldId id="258"/>
            <p14:sldId id="259"/>
            <p14:sldId id="260"/>
            <p14:sldId id="278"/>
            <p14:sldId id="261"/>
            <p14:sldId id="262"/>
            <p14:sldId id="263"/>
            <p14:sldId id="264"/>
            <p14:sldId id="265"/>
            <p14:sldId id="266"/>
            <p14:sldId id="270"/>
            <p14:sldId id="271"/>
            <p14:sldId id="273"/>
            <p14:sldId id="274"/>
            <p14:sldId id="275"/>
            <p14:sldId id="276"/>
            <p14:sldId id="277"/>
          </p14:sldIdLst>
        </p14:section>
        <p14:section name="아키텍쳐모음" id="{BDA04E7B-AB57-404D-8731-0387FFD7E9E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44C"/>
    <a:srgbClr val="080741"/>
    <a:srgbClr val="070641"/>
    <a:srgbClr val="EF7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0D4395-5F2A-40B9-AFC0-AF6B4310A907}" v="154" dt="2023-11-16T20:10:42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6FB0095-698D-0417-01D7-B1678CADEA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36CCBD-FDF5-2420-5BE1-4C8F2CF5B8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FDB9D-A00A-47EA-90B2-D58C38D0FB6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0F93CA-C8DC-D3F4-D39A-AC94B677FD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16522-D2BE-337C-6461-76AAC9A7C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992BD-54F2-4BCF-802B-0AB9682E6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14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F05DC-433C-45D2-8E2F-923170412A16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AB02-37F5-4F5E-B95A-5EED894B0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07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2F3A3-3F4E-F31F-976E-16B811F5D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F437CE-A8D5-7911-A74C-18DBB88B1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510E1-948D-CFF0-68B8-378CB763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20683-2DFE-41B2-84CE-9C6AB5026AD7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808BEE-8D36-A92B-7887-1FB35040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B1572-F180-47E8-4D15-B1515CDA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88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1A66-C9A5-D4BD-37C4-D5A53511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F48FB7-4691-1ECF-96FE-61304E1E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932E3C-94A5-F1C2-775E-DDA72AED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D500-5A76-4FC2-B7FA-2ACD3F477AAA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6BD39-9FB6-4EF3-D52E-32B59C0E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1EB53-ABB1-326C-7843-97E11E70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81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1A4E64-B59B-B05C-0BF6-2E0A7B1DC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05D8B6-EEBD-C454-8CD1-CCCA2F266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DB1C3-C007-1A89-E6CF-4FC84FBBA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7D7C1-E6FC-4A07-8722-B5FB256BA267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EEF766-37B6-5D8A-BAF4-D5FCFE8C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57E83-0958-F783-F4B4-328B4D40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8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243E5-D463-AF80-3B47-18AB1601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71A70-5790-E2A1-BA9E-6F70A44FE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EA5B2-F864-2791-5A3F-0F7325B7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1C45-C6B2-4671-8846-587B7F8CCCF9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A55E56-FA14-8175-EEB1-3F2EEF28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A3BA9-3A59-DEEE-6F49-7CAA470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9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71B99-7AC2-F5DB-493D-C1CA4A16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F8601A-238F-E1BB-2270-69B3C7D48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39CE59-5971-8855-BC6F-D5880F68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D3D7-E81C-4DB6-80C4-4FE7E336E899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AD4B6-8C55-8797-54F4-652CEC78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38C60-1B7B-067D-D3DE-056C2519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01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75893-5A3C-8BF7-FB1B-C11FB1F7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A89588-B27C-3900-BCF8-CD9DA385B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D4A879-264A-54C7-DBFB-BDFC3DC32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3E383B-4A0E-A7CA-ED60-0E2A2E87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1FB6-8A35-4353-960D-BD807A839436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C7FA2C-DAE8-570C-4C16-E000C8C8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F2A508-D248-173A-CAA3-B076E725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1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E8CCE-724A-5FAE-C53B-E69A8FAF2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6A39C7-FB0B-E4EA-57D1-1E7513ADF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B14C26-F1D2-88D6-6B7C-73B1010A1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2533BD-228C-7AC8-0B5D-50540186E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5F488D-0D89-0C3F-14CB-0C8201FAB4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7C6EC5-4752-8CE0-133A-0FDA9481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3B4D-0849-4DFC-8F36-7D122E2923D3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182033-0504-F482-AB22-BB0468A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10717C-F4BC-960E-ED3C-E9AF34D4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9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129FC-FF26-23A2-F2F4-7F49A29E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112430-F761-451C-1374-1A09441E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BEFB-DD05-4DD8-AB17-59F0C5D7B7A2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B498E1-B3A7-E24D-DAB1-C4C06729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932D8B-9285-EAF4-11EB-642D8D13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255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671D93-8F47-8826-93D3-60265911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79778-D420-4B5E-B135-C569F244DCE3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CE80E7-9492-9E10-6A89-27FAD35F3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37E2B3-519B-1DF1-5B0F-04E3F224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9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66F1D-B6E8-A314-159D-43ADD7E2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BFFA3-DE71-FCDE-395D-F05DE583D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706A40-A956-FC64-317E-C779943F5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1666AF-B64E-0157-ED72-14FC718A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2A835-61AC-48FF-8EFC-E389458E2D5F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F873D5-430F-C845-240F-03C91910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0DAA11-04D8-7633-9CB6-50C17C2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5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1396B-3913-7A91-18B0-5F86C91D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3BD1D6-BA42-CC8B-37D0-2F520EA0B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21B5C-59B8-31B9-AD4F-FCD7D8948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67982-CC5C-92E5-E840-91B0CB0F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B8B54-1F5A-495A-89B2-20BD5DFDB49A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C03546-9735-9C0C-B0E2-7FC9369A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936030-3314-7EF5-888A-CE039CA3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59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01CAB-9370-CAAC-B927-8D71D6935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6F414D-55A9-06FE-F9BB-7B22A2650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CDBE9-3ADA-811D-6FC9-3F9396546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22FBF-6B79-4AED-9F44-E6EE600174EC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D1E31-4A3D-7425-6753-86F620D33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EB11E0-7739-E5FA-FE82-877D908BC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4C0E6-59EC-469B-86CF-E460ED13D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30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gif"/><Relationship Id="rId5" Type="http://schemas.openxmlformats.org/officeDocument/2006/relationships/image" Target="../media/image72.gif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3" Type="http://schemas.openxmlformats.org/officeDocument/2006/relationships/image" Target="../media/image71.png"/><Relationship Id="rId7" Type="http://schemas.openxmlformats.org/officeDocument/2006/relationships/image" Target="../media/image75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gif"/><Relationship Id="rId5" Type="http://schemas.openxmlformats.org/officeDocument/2006/relationships/image" Target="../media/image72.gif"/><Relationship Id="rId4" Type="http://schemas.openxmlformats.org/officeDocument/2006/relationships/image" Target="../media/image74.png"/><Relationship Id="rId9" Type="http://schemas.openxmlformats.org/officeDocument/2006/relationships/image" Target="../media/image77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7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gif"/><Relationship Id="rId5" Type="http://schemas.openxmlformats.org/officeDocument/2006/relationships/image" Target="../media/image75.gif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D4DD91-DB45-1499-9D0F-1004D4DF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51" y="339214"/>
            <a:ext cx="5532699" cy="19390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27A18D-77A8-B3B4-577E-9E97CF00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49" y="1678360"/>
            <a:ext cx="5152902" cy="48404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159034-46E1-5E15-F642-87F537916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951" y="4527176"/>
            <a:ext cx="7674001" cy="23308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D0174-1185-1D11-BEAA-31D3D166F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670" y="1825568"/>
            <a:ext cx="2752725" cy="2752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34F317-CB36-FBA5-8504-A74BF0A0D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874" y="2708984"/>
            <a:ext cx="1737058" cy="17110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6CCBEE-D67F-120D-CE28-40D1752E7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644" y="339214"/>
            <a:ext cx="1159809" cy="11598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2F1FA5-2B18-8D13-2B66-09217A589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3997" y="2439855"/>
            <a:ext cx="685005" cy="6850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0FEA5D-9606-A355-B3FF-B15A668D6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002" y="4735071"/>
            <a:ext cx="1088759" cy="10887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F52D11-39C3-5B3C-105A-1C6ED9FBDB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532" y="4445821"/>
            <a:ext cx="695605" cy="7274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D2F4E9-85EA-CD3B-80F4-7A5F0182F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9503" y="5692588"/>
            <a:ext cx="2179263" cy="98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0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7DA8F87-9DF2-B085-4765-57C1FCF38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C5D373-0E10-A934-B279-ADA5894B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147" y="6075680"/>
            <a:ext cx="1819751" cy="1819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39294B-1481-5C9E-9AB6-F0A9D04FA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40" y="692362"/>
            <a:ext cx="7132320" cy="7240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E89473-0E02-AE1C-BAE2-A71024990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14" y="1802115"/>
            <a:ext cx="4931686" cy="4418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371B92-CB06-DDFE-95E7-50FFEF4DC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326" y="3163730"/>
            <a:ext cx="4023360" cy="7134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FF37E9-449D-DD36-D113-CF663BD2B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98935">
            <a:off x="10393356" y="6197837"/>
            <a:ext cx="1103277" cy="364014"/>
          </a:xfrm>
          <a:prstGeom prst="rect">
            <a:avLst/>
          </a:prstGeom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0E0C74D5-6E16-5417-CA27-CD0511F4F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0764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D81839-ADCC-F6F4-C04D-6E21CC9A3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EBC282-FB51-2E9D-E3D8-6EA3A53A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789" y="2201069"/>
            <a:ext cx="2110422" cy="2110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9EDC00-A19D-30A7-5E80-D33B6F43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784" y="4843462"/>
            <a:ext cx="1216433" cy="831532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568AD02-AC4C-6292-1507-F80E409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73751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935A65-5E47-E3D3-D023-9A3BB2CA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17E402-6E70-7E80-1071-929998CA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82" y="3495041"/>
            <a:ext cx="3308418" cy="3362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979AA0-0087-969F-3764-D12ADA3D8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582" y="3495041"/>
            <a:ext cx="3308418" cy="3362959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F576107-59A6-A848-70F8-7E6459EC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12C59822-306F-4930-967B-923E78CD7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54" y="1058777"/>
            <a:ext cx="1989866" cy="4499811"/>
          </a:xfrm>
          <a:prstGeom prst="rect">
            <a:avLst/>
          </a:prstGeom>
        </p:spPr>
      </p:pic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6AA4760-A426-4291-8B66-D669A323F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68" y="1058777"/>
            <a:ext cx="1989866" cy="44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700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935A65-5E47-E3D3-D023-9A3BB2CA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E14D36-DE35-7E2A-F533-E5E90C0B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82" y="3495041"/>
            <a:ext cx="3308418" cy="33629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8F6674-1A51-114E-C507-AC072192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582" y="3495041"/>
            <a:ext cx="3308418" cy="336295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F1B175-36A1-31F7-CC87-37A798FC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그림 3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6C47B7F8-1773-C09F-33E8-D44FB9B5C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54" y="1058777"/>
            <a:ext cx="1989866" cy="4499811"/>
          </a:xfrm>
          <a:prstGeom prst="rect">
            <a:avLst/>
          </a:prstGeom>
        </p:spPr>
      </p:pic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E08E32C-F478-4178-A11C-58AEE2F24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68" y="1058777"/>
            <a:ext cx="1989866" cy="4499812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946AC6D-2D54-95EC-8368-484386FDA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21" y="1058776"/>
            <a:ext cx="2004072" cy="4531937"/>
          </a:xfrm>
          <a:prstGeom prst="rect">
            <a:avLst/>
          </a:prstGeom>
        </p:spPr>
      </p:pic>
      <p:pic>
        <p:nvPicPr>
          <p:cNvPr id="15" name="그림 14" descr="스크린샷, 천문학, 우주, 별이(가) 표시된 사진&#10;&#10;자동 생성된 설명">
            <a:extLst>
              <a:ext uri="{FF2B5EF4-FFF2-40B4-BE49-F238E27FC236}">
                <a16:creationId xmlns:a16="http://schemas.microsoft.com/office/drawing/2014/main" id="{27FBC7D7-717F-FC2C-D2C6-02F1A6A64A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1" y="1058776"/>
            <a:ext cx="2004072" cy="4531937"/>
          </a:xfrm>
          <a:prstGeom prst="rect">
            <a:avLst/>
          </a:prstGeom>
        </p:spPr>
      </p:pic>
      <p:pic>
        <p:nvPicPr>
          <p:cNvPr id="17" name="그림 16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B0348440-6384-EE9D-410F-160C5B0A82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909" y="1058776"/>
            <a:ext cx="2004072" cy="453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3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935A65-5E47-E3D3-D023-9A3BB2CA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A6FAB0-7285-32DC-DA27-F433854DE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82" y="3495041"/>
            <a:ext cx="3308418" cy="33629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C1D7F6-005E-14A0-E6EB-BDA274572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582" y="3495041"/>
            <a:ext cx="3308418" cy="3362959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4E525B0-3371-05E8-17D2-E85D23B7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371004E-BA09-2528-8A14-6A6E63881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21" y="1058776"/>
            <a:ext cx="2004072" cy="4531937"/>
          </a:xfrm>
          <a:prstGeom prst="rect">
            <a:avLst/>
          </a:prstGeom>
        </p:spPr>
      </p:pic>
      <p:pic>
        <p:nvPicPr>
          <p:cNvPr id="3" name="그림 2" descr="스크린샷, 천문학, 우주, 별이(가) 표시된 사진&#10;&#10;자동 생성된 설명">
            <a:extLst>
              <a:ext uri="{FF2B5EF4-FFF2-40B4-BE49-F238E27FC236}">
                <a16:creationId xmlns:a16="http://schemas.microsoft.com/office/drawing/2014/main" id="{D2BA9777-7F17-1C3E-1E8F-B54CB2881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1" y="1058776"/>
            <a:ext cx="2004072" cy="4531937"/>
          </a:xfrm>
          <a:prstGeom prst="rect">
            <a:avLst/>
          </a:prstGeom>
        </p:spPr>
      </p:pic>
      <p:pic>
        <p:nvPicPr>
          <p:cNvPr id="7" name="그림 6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CA68EF97-8FC7-591E-7554-130A5F7FA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909" y="1058776"/>
            <a:ext cx="2004072" cy="4531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71A889-404E-6233-6F55-969A21067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7464" y="2136313"/>
            <a:ext cx="2677073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9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935A65-5E47-E3D3-D023-9A3BB2CA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7B2C4B1-A5A6-05AC-6F08-4DF0A8AF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95946" cy="29281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DD15C2-477D-672D-3F5F-C959E9C7B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95946" cy="29281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7B6424-4813-A37B-AABB-54566863B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23" y="599440"/>
            <a:ext cx="2888451" cy="4856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15A85E-7742-8004-A7D6-2B38F34A9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52771">
            <a:off x="7600748" y="1464078"/>
            <a:ext cx="2545707" cy="4856480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427B110-EF6B-CADC-2CB1-594DDF13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3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935A65-5E47-E3D3-D023-9A3BB2CA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7B6424-4813-A37B-AABB-54566863B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523" y="599440"/>
            <a:ext cx="2888451" cy="4856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15A85E-7742-8004-A7D6-2B38F34A9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52771">
            <a:off x="7600748" y="1464078"/>
            <a:ext cx="2545707" cy="48564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6F977E-3682-88A8-6A91-E8869A2A5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95946" cy="2928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B0EFF6-0118-787B-C82A-7FCF54A4E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395946" cy="29281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B7A2F-17E3-F8D5-6CED-30F202E89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127" y="580158"/>
            <a:ext cx="5432373" cy="31699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928AC5-F278-9785-6A13-567FC2820F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8608" y="2204860"/>
            <a:ext cx="5408982" cy="4053313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FDD3D5C-F414-61E7-58C6-793997FB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7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6367A1-3B7C-37FB-C14A-FC77262E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412F0B-3CC2-2EA3-33A4-1F23B397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4" y="5080"/>
            <a:ext cx="11195842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D679D6-2E62-DE43-CA0E-A1CDB0D3B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692" y="6096"/>
            <a:ext cx="6023991" cy="24506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B79A84-49BD-BCDB-407C-9DAFB208D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794" y="2790953"/>
            <a:ext cx="3308418" cy="33629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B41A71-702D-4B79-464B-6D50B2299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106" y="599419"/>
            <a:ext cx="4395946" cy="2928156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315DF4B-ABD2-325B-0A38-ECFDA932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8369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79CE6B3-B616-A358-6C65-D13661927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532541-1BBB-418A-0362-A7DB674D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5065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532541-1BBB-418A-0362-A7DB674D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CF3D64-DCA7-C021-998B-675FBB06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22AC93-355D-D113-C91C-25951489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32184">
            <a:off x="227765" y="339054"/>
            <a:ext cx="2456860" cy="2459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09705E-CBAA-EA8B-D526-2FBDA504E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577" y="3095150"/>
            <a:ext cx="1434847" cy="6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FDDC30-48E0-AD16-00E7-AB2B313F7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B80B971-12B6-595B-7138-88364C7A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86354F-94FA-7891-0382-6A7D7D02E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5" y="347989"/>
            <a:ext cx="2279685" cy="171212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AA602FB-13D4-CA45-1418-347BDE875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22" y="2326511"/>
            <a:ext cx="10089077" cy="32735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847917B-B121-FAD4-2B30-208327AC7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33" y="3126094"/>
            <a:ext cx="1943534" cy="16286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C97B5A6-AAD1-4C42-F78B-39D615F79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8418" y="2675853"/>
            <a:ext cx="1876735" cy="153001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EE4719-1ECF-7775-4412-CCB3241F4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31" y="5554302"/>
            <a:ext cx="2776931" cy="99562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962AE5F-CF32-A4C1-26D5-93529CDEF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1899" y="3216607"/>
            <a:ext cx="1727232" cy="197852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9D430F3-F654-EAA7-E9DF-AEDCF1A580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1496" y="3429000"/>
            <a:ext cx="1892639" cy="210257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8285A03-38DF-5DA0-E372-184AEBECA4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8091" y="264243"/>
            <a:ext cx="2684626" cy="28113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8EF894-D907-FD83-76EE-BD37EE9A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5285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66EBD6A-7F5D-5BC1-7936-3F361958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1E4E8B-6615-47C8-E5C8-9EE3167F3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115415-8DCD-7563-F391-FF98CA91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884" y="2466299"/>
            <a:ext cx="3395505" cy="29671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BC75A7-9AFB-2AE7-A798-8A3DA157A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53484">
            <a:off x="4690262" y="1180172"/>
            <a:ext cx="2471745" cy="32466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ADAE1A-6E3E-BAB6-A73A-17FA21A71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047" y="2480512"/>
            <a:ext cx="3131771" cy="324669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B2896D-060B-2146-7292-42B9A8CD3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4406" y="272688"/>
            <a:ext cx="2567863" cy="29110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BB43B8-136A-B4F6-DCD1-96C6A18B6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366" y="2108897"/>
            <a:ext cx="6650977" cy="264020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B44510-53BB-3857-1CF2-F60DCDC1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804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C88E53-666C-D16B-7456-9D068ECC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F5EDFD-2147-CCB7-2DE5-E025DE28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D3FD83-F22A-16F3-C48B-E6599F2EF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867" y="-397465"/>
            <a:ext cx="2317803" cy="23362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43DE64-13E4-8CDC-CFF4-7F232AFB8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995" y="823682"/>
            <a:ext cx="9688010" cy="851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F4004B1-4EFA-A75A-DF39-4949F9AC8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472" y="1475854"/>
            <a:ext cx="5187816" cy="48785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8EDA04-8B3E-0DEF-81E3-EEF5C88D45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23" y="1475854"/>
            <a:ext cx="3835562" cy="11705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1A91E3-3274-6CC5-72B2-E14944750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0516" y="3444620"/>
            <a:ext cx="3835562" cy="11622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2DE76C9-AE47-A0F7-25C6-C1B1CBDADC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0516" y="1875211"/>
            <a:ext cx="3835562" cy="12038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26000D-0D8B-AD09-BE0F-8DF85945B0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443" y="5106524"/>
            <a:ext cx="3835562" cy="11622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C0E83C-9073-5CC8-4012-BB31C69D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716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D8E6F2D-8957-096E-1EC3-B77BA3E0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324C13-2677-99E6-0F70-A4FC90AA4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867" y="-397465"/>
            <a:ext cx="2317803" cy="233622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C0CCE8DD-6D6E-C696-3504-0AE8C43DB5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6216459"/>
                  </p:ext>
                </p:extLst>
              </p:nvPr>
            </p:nvGraphicFramePr>
            <p:xfrm>
              <a:off x="8354257" y="5155923"/>
              <a:ext cx="64000" cy="36000"/>
            </p:xfrm>
            <a:graphic>
              <a:graphicData uri="http://schemas.microsoft.com/office/powerpoint/2016/slidezoom">
                <pslz:sldZm>
                  <pslz:sldZmObj sldId="261" cId="1913860719">
                    <pslz:zmPr id="{72B58266-1A16-4F38-85D2-78824947234F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00" cy="36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슬라이드 확대/축소 2">
                <a:extLst>
                  <a:ext uri="{FF2B5EF4-FFF2-40B4-BE49-F238E27FC236}">
                    <a16:creationId xmlns:a16="http://schemas.microsoft.com/office/drawing/2014/main" id="{C0CCE8DD-6D6E-C696-3504-0AE8C43DB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4257" y="5155923"/>
                <a:ext cx="64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9994F0B-EFE0-4736-5CB8-B7D414FE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36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D8E6F2D-8957-096E-1EC3-B77BA3E0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324C13-2677-99E6-0F70-A4FC90AA4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867" y="-397465"/>
            <a:ext cx="2317803" cy="23362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AF3D56-FEDC-1AB6-D215-8DC7E1CE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09" y="2427609"/>
            <a:ext cx="2002782" cy="200278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C0CCE8DD-6D6E-C696-3504-0AE8C43DB5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54257" y="5155923"/>
              <a:ext cx="64000" cy="36000"/>
            </p:xfrm>
            <a:graphic>
              <a:graphicData uri="http://schemas.microsoft.com/office/powerpoint/2016/slidezoom">
                <pslz:sldZm>
                  <pslz:sldZmObj sldId="261" cId="1913860719">
                    <pslz:zmPr id="{72B58266-1A16-4F38-85D2-78824947234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00" cy="36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슬라이드 확대/축소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0CCE8DD-6D6E-C696-3504-0AE8C43DB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4257" y="5155923"/>
                <a:ext cx="64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9994F0B-EFE0-4736-5CB8-B7D414FE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3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8E2AB90-2179-49CE-F81B-5A46F885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7D3C44-A239-CA41-63EB-E61D138A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10" y="1061362"/>
            <a:ext cx="5244330" cy="47376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0EF1E0-EDBC-4FBE-11D9-B75DD4B20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416" y="736242"/>
            <a:ext cx="3201294" cy="17630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23A0AF-CF77-5CE1-EABF-E77E2FCB9B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1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FA5EDAA-96BF-3F86-B5CB-D72191CF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6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700B86-8AC0-AF91-E7DB-AE55E9453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FDAD10-8BC0-C68D-99E4-95FAD3365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204" y="884582"/>
            <a:ext cx="1586191" cy="21468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ED4E0D-C290-BAEE-7421-092196DAE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388" y="2131023"/>
            <a:ext cx="2315403" cy="20411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218E94-009C-4976-C0D4-BD2284564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562" y="1679715"/>
            <a:ext cx="2525054" cy="2146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A95A09-F34F-4F7D-9E53-E3AE5DC70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652194"/>
            <a:ext cx="10408717" cy="87510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221AE6-4F13-2516-E33F-A9CF02177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494" y="974462"/>
            <a:ext cx="2882348" cy="5741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2DC9FE-A0E7-E6B5-58F2-D22E2D135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72" y="2200829"/>
            <a:ext cx="2774622" cy="39943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DD9806-300F-5D5D-A74A-A26627D570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8109" y="1752285"/>
            <a:ext cx="2774622" cy="39943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E00BB8-4B7C-8957-F54C-415730E828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9532" y="4461805"/>
            <a:ext cx="1612055" cy="2090113"/>
          </a:xfrm>
          <a:prstGeom prst="rect">
            <a:avLst/>
          </a:prstGeom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D7B778A6-1571-4E48-F013-AF4F28C1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28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C136D60-D398-C339-0AFC-C9DEE939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C8845E-19F1-7F79-76BB-7E690FBFF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10" y="0"/>
            <a:ext cx="735965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A26D39-5BDF-76B3-25D2-C76138661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55" y="4128152"/>
            <a:ext cx="2452720" cy="2452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F71321-585E-2E22-7671-F74D7214C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775" y="4667617"/>
            <a:ext cx="1129030" cy="11290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9060D9-F6D4-DF02-C2CC-E67F9B188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989" y="965200"/>
            <a:ext cx="4958251" cy="597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851291-9B04-F396-6973-14A17ECCA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874" y="2254601"/>
            <a:ext cx="3561891" cy="8121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6977B8-31E9-3AB5-C17D-C5AE8FC0A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916" y="2071721"/>
            <a:ext cx="2940782" cy="42367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0B88FD-C157-BAF9-5297-402683924C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1792" y="2254601"/>
            <a:ext cx="2941798" cy="42367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CE3774-128B-C39A-5645-870E5258F5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245" y="4699650"/>
            <a:ext cx="453600" cy="3531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804DD1-5489-4211-B027-D72FCEBEEC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747" y="4492541"/>
            <a:ext cx="732127" cy="619492"/>
          </a:xfrm>
          <a:prstGeom prst="rect">
            <a:avLst/>
          </a:prstGeom>
        </p:spPr>
      </p:pic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9E986E97-E25F-B79E-B99D-E3170482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C0E6-59EC-469B-86CF-E460ED13D64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407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둘기마요">
      <a:majorFont>
        <a:latin typeface="둘기마요_고딕"/>
        <a:ea typeface="둘기마요_고딕"/>
        <a:cs typeface=""/>
      </a:majorFont>
      <a:minorFont>
        <a:latin typeface="둘기마요_고딕"/>
        <a:ea typeface="둘기마요_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113CE8A65FDB4E909C9F532EE4D355" ma:contentTypeVersion="3" ma:contentTypeDescription="새 문서를 만듭니다." ma:contentTypeScope="" ma:versionID="177aa54862e13426985ddc60c798a504">
  <xsd:schema xmlns:xsd="http://www.w3.org/2001/XMLSchema" xmlns:xs="http://www.w3.org/2001/XMLSchema" xmlns:p="http://schemas.microsoft.com/office/2006/metadata/properties" xmlns:ns3="87b8e07c-3a83-4bf0-b41b-d2abc9813195" targetNamespace="http://schemas.microsoft.com/office/2006/metadata/properties" ma:root="true" ma:fieldsID="7a6000fa326baa84b3c41edf82cd7c02" ns3:_="">
    <xsd:import namespace="87b8e07c-3a83-4bf0-b41b-d2abc98131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8e07c-3a83-4bf0-b41b-d2abc9813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A97CF7-98D2-4450-84F6-384EEAF6A3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836913-5CF6-4D5F-8EDC-D8155EFDC7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b8e07c-3a83-4bf0-b41b-d2abc9813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936388-CE4D-46B3-8161-0B3A1F4071FC}">
  <ds:schemaRefs>
    <ds:schemaRef ds:uri="http://purl.org/dc/elements/1.1/"/>
    <ds:schemaRef ds:uri="http://schemas.openxmlformats.org/package/2006/metadata/core-properties"/>
    <ds:schemaRef ds:uri="http://purl.org/dc/terms/"/>
    <ds:schemaRef ds:uri="87b8e07c-3a83-4bf0-b41b-d2abc9813195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18</Words>
  <Application>Microsoft Office PowerPoint</Application>
  <PresentationFormat>와이드스크린</PresentationFormat>
  <Paragraphs>18</Paragraphs>
  <Slides>19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둘기마요_고딕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JOBYEONGCHEOL</dc:creator>
  <cp:lastModifiedBy>JOBYEONGCHEOL</cp:lastModifiedBy>
  <cp:revision>14</cp:revision>
  <dcterms:created xsi:type="dcterms:W3CDTF">2023-11-16T07:45:23Z</dcterms:created>
  <dcterms:modified xsi:type="dcterms:W3CDTF">2023-11-17T00:03:09Z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0x01010026113CE8A65FDB4E909C9F532EE4D355</vt:lpwstr>
  </property>
</Properties>
</file>